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313" r:id="rId49"/>
    <p:sldId id="280" r:id="rId50"/>
    <p:sldId id="281" r:id="rId51"/>
    <p:sldId id="283" r:id="rId52"/>
    <p:sldId id="282" r:id="rId53"/>
    <p:sldId id="292" r:id="rId54"/>
    <p:sldId id="316" r:id="rId55"/>
    <p:sldId id="321" r:id="rId56"/>
    <p:sldId id="287" r:id="rId57"/>
    <p:sldId id="322" r:id="rId58"/>
    <p:sldId id="319" r:id="rId59"/>
    <p:sldId id="289" r:id="rId60"/>
    <p:sldId id="286" r:id="rId61"/>
    <p:sldId id="290" r:id="rId62"/>
    <p:sldId id="29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224023"/>
            <a:ext cx="41901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edit mode</a:t>
            </a:r>
          </a:p>
          <a:p>
            <a:pPr lvl="1"/>
            <a:r>
              <a:rPr lang="en-US" sz="3200" dirty="0" smtClean="0"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command mode</a:t>
            </a:r>
            <a:endParaRPr lang="en-US" sz="3200" dirty="0"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Save </a:t>
            </a:r>
            <a:r>
              <a:rPr lang="en-US" sz="3200" dirty="0">
                <a:cs typeface="Consolas" panose="020B0609020204030204" pitchFamily="49" charset="0"/>
              </a:rPr>
              <a:t>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="" xmlns:a16="http://schemas.microsoft.com/office/drawing/2014/main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=""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=""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="" xmlns:a16="http://schemas.microsoft.com/office/drawing/2014/main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="" xmlns:a16="http://schemas.microsoft.com/office/drawing/2014/main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="" xmlns:a16="http://schemas.microsoft.com/office/drawing/2014/main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=""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=""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="" xmlns:a16="http://schemas.microsoft.com/office/drawing/2014/main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="" xmlns:a16="http://schemas.microsoft.com/office/drawing/2014/main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22724" y="4564930"/>
            <a:ext cx="2357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 this is a DAG</a:t>
            </a:r>
          </a:p>
          <a:p>
            <a:r>
              <a:rPr lang="en-GB" dirty="0" smtClean="0"/>
              <a:t>(directed acyclic graph)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always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08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="" xmlns:a16="http://schemas.microsoft.com/office/drawing/2014/main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="" xmlns:a16="http://schemas.microsoft.com/office/drawing/2014/main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="" xmlns:a16="http://schemas.microsoft.com/office/drawing/2014/main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="" xmlns:a16="http://schemas.microsoft.com/office/drawing/2014/main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449" y="5574020"/>
            <a:ext cx="491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command line is also supported</a:t>
            </a:r>
          </a:p>
        </p:txBody>
      </p:sp>
      <p:pic>
        <p:nvPicPr>
          <p:cNvPr id="1026" name="Picture 2" descr="https://upload.wikimedia.org/wikipedia/commons/e/eb/Humpty_Dumpty_Tenniel-When_I_use_a_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8" y="1296825"/>
            <a:ext cx="2990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1859</Words>
  <Application>Microsoft Office PowerPoint</Application>
  <PresentationFormat>Widescreen</PresentationFormat>
  <Paragraphs>795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Олег -</cp:lastModifiedBy>
  <cp:revision>368</cp:revision>
  <dcterms:created xsi:type="dcterms:W3CDTF">2015-11-01T13:28:42Z</dcterms:created>
  <dcterms:modified xsi:type="dcterms:W3CDTF">2016-03-10T13:05:48Z</dcterms:modified>
</cp:coreProperties>
</file>